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1F677-03C5-40A0-B930-504704E5D50B}" v="74" dt="2023-08-01T10:26:14.473"/>
    <p1510:client id="{1C2C8E31-0657-DF9E-12FE-1462FCF1ECB4}" v="21" dt="2023-08-03T11:26:19.954"/>
    <p1510:client id="{2C3B118B-D4FD-5AC1-6BF3-D1065B004EAC}" v="72" dt="2023-08-03T11:24:17.670"/>
    <p1510:client id="{3F9A43A0-462D-9C56-7BE4-98B87A00A745}" v="79" dt="2023-08-01T12:23:29.193"/>
    <p1510:client id="{88656764-23CC-44B9-A7CD-0985402B7A67}" v="23" dt="2023-08-03T09:25:14.738"/>
    <p1510:client id="{AA22ED6D-03E3-66C0-1F67-0CF3ACEEE5A7}" v="56" dt="2023-08-03T11:46:36.884"/>
    <p1510:client id="{DACA8C98-5F9E-3B7D-14A8-120191052052}" v="23" dt="2023-08-01T10:53:43.701"/>
    <p1510:client id="{F7A93EA5-993B-4112-9909-8F78B29CBC74}" v="25" dt="2023-07-31T18:06:45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95" d="100"/>
          <a:sy n="95" d="100"/>
        </p:scale>
        <p:origin x="90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ceela.com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avercraft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EoG5PhR0eNF2rmn6nrcV8x/High-fidelity-wireframe?type=design&amp;t=V4cHvlR6gDYzcks8-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hbudcrafts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F934556-495F-D82D-F31A-B63938C62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6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1DC492F-176B-37DA-5425-3A6A582F742A}"/>
              </a:ext>
            </a:extLst>
          </p:cNvPr>
          <p:cNvSpPr txBox="1"/>
          <p:nvPr/>
        </p:nvSpPr>
        <p:spPr>
          <a:xfrm>
            <a:off x="-87861" y="4173427"/>
            <a:ext cx="33326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  <a:hlinkClick r:id="rId3"/>
              </a:rPr>
              <a:t>https://vceela.com/</a:t>
            </a:r>
            <a:endParaRPr lang="en-US" sz="1400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04569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DA4761D-6B0D-5944-DAA8-C7DFE173513C}"/>
              </a:ext>
            </a:extLst>
          </p:cNvPr>
          <p:cNvSpPr txBox="1"/>
          <p:nvPr/>
        </p:nvSpPr>
        <p:spPr>
          <a:xfrm>
            <a:off x="152400" y="41061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  <a:hlinkClick r:id="rId3"/>
              </a:rPr>
              <a:t>https://weavercrafts.com/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40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logo on a pink background&#10;&#10;Description automatically generated">
            <a:extLst>
              <a:ext uri="{FF2B5EF4-FFF2-40B4-BE49-F238E27FC236}">
                <a16:creationId xmlns="" xmlns:a16="http://schemas.microsoft.com/office/drawing/2014/main" id="{EDB707D7-8B87-C22F-97FE-4A1A706A7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9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collage of different colored objects&#10;&#10;Description automatically generated">
            <a:extLst>
              <a:ext uri="{FF2B5EF4-FFF2-40B4-BE49-F238E27FC236}">
                <a16:creationId xmlns="" xmlns:a16="http://schemas.microsoft.com/office/drawing/2014/main" id="{B4451FEE-6EED-80FE-0BEF-83523232C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logo design with arrows and circles&#10;&#10;Description automatically generated">
            <a:extLst>
              <a:ext uri="{FF2B5EF4-FFF2-40B4-BE49-F238E27FC236}">
                <a16:creationId xmlns="" xmlns:a16="http://schemas.microsoft.com/office/drawing/2014/main" id="{76DEA8C4-4201-9CDA-365C-0166CAD8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02851B5D-EC93-A597-C169-87286088A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37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diagram of swot analysis&#10;&#10;Description automatically generated">
            <a:extLst>
              <a:ext uri="{FF2B5EF4-FFF2-40B4-BE49-F238E27FC236}">
                <a16:creationId xmlns="" xmlns:a16="http://schemas.microsoft.com/office/drawing/2014/main" id="{6CB4DEE2-BB59-1324-2278-FE8E3FA9F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41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nk background with text and symbols&#10;&#10;Description automatically generated">
            <a:extLst>
              <a:ext uri="{FF2B5EF4-FFF2-40B4-BE49-F238E27FC236}">
                <a16:creationId xmlns="" xmlns:a16="http://schemas.microsoft.com/office/drawing/2014/main" id="{EE1025AD-3287-84DA-A7D7-0D50F4FFD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94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813E6270-383A-52AD-87CD-BA46BD799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logo on a pink background&#10;&#10;Description automatically generated">
            <a:extLst>
              <a:ext uri="{FF2B5EF4-FFF2-40B4-BE49-F238E27FC236}">
                <a16:creationId xmlns="" xmlns:a16="http://schemas.microsoft.com/office/drawing/2014/main" id="{4D51DCC1-1C97-0B05-7697-F9E744EA1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0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nk background with a logo&#10;&#10;Description automatically generated">
            <a:extLst>
              <a:ext uri="{FF2B5EF4-FFF2-40B4-BE49-F238E27FC236}">
                <a16:creationId xmlns="" xmlns:a16="http://schemas.microsoft.com/office/drawing/2014/main" id="{351652A6-C2D1-175D-06BE-927286F8A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07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computer and phone with a screen on&#10;&#10;Description automatically generated">
            <a:extLst>
              <a:ext uri="{FF2B5EF4-FFF2-40B4-BE49-F238E27FC236}">
                <a16:creationId xmlns="" xmlns:a16="http://schemas.microsoft.com/office/drawing/2014/main" id="{6FAC0BCF-1344-05C1-FD26-C076D982B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4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D99B560-0EC7-86AA-20A6-07FBA191C311}"/>
              </a:ext>
            </a:extLst>
          </p:cNvPr>
          <p:cNvSpPr txBox="1"/>
          <p:nvPr/>
        </p:nvSpPr>
        <p:spPr>
          <a:xfrm>
            <a:off x="1146194" y="31750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  <a:hlinkClick r:id="rId3"/>
              </a:rPr>
              <a:t>Link for the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4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86B9F22D-7B02-4A9C-776B-7B3A3F795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7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595D14E4-2976-4E54-8825-12FA87E49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7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logo on a pink background&#10;&#10;Description automatically generated">
            <a:extLst>
              <a:ext uri="{FF2B5EF4-FFF2-40B4-BE49-F238E27FC236}">
                <a16:creationId xmlns="" xmlns:a16="http://schemas.microsoft.com/office/drawing/2014/main" id="{CD20AB41-D3AA-AAB7-22C2-60712D792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0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A97A53F2-6FB9-F352-C787-7896E8435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20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nk background with a circular design&#10;&#10;Description automatically generated">
            <a:extLst>
              <a:ext uri="{FF2B5EF4-FFF2-40B4-BE49-F238E27FC236}">
                <a16:creationId xmlns="" xmlns:a16="http://schemas.microsoft.com/office/drawing/2014/main" id="{33286C43-215A-C01B-9B15-7D1898597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65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nk and blue website&#10;&#10;Description automatically generated">
            <a:extLst>
              <a:ext uri="{FF2B5EF4-FFF2-40B4-BE49-F238E27FC236}">
                <a16:creationId xmlns="" xmlns:a16="http://schemas.microsoft.com/office/drawing/2014/main" id="{4D16E485-8389-60E2-06C7-577D9BBC8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51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3" descr="A screenshot of a phone&#10;&#10;Description automatically generated">
            <a:extLst>
              <a:ext uri="{FF2B5EF4-FFF2-40B4-BE49-F238E27FC236}">
                <a16:creationId xmlns="" xmlns:a16="http://schemas.microsoft.com/office/drawing/2014/main" id="{F67EA229-0DE0-A768-4EFE-0EF8B5D63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screenshot of a website&#10;&#10;Description automatically generated">
            <a:extLst>
              <a:ext uri="{FF2B5EF4-FFF2-40B4-BE49-F238E27FC236}">
                <a16:creationId xmlns="" xmlns:a16="http://schemas.microsoft.com/office/drawing/2014/main" id="{A24CA14D-F78D-1A74-5657-F6E32DB37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0"/>
            <a:ext cx="12191980" cy="68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9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logo on a pink background&#10;&#10;Description automatically generated">
            <a:extLst>
              <a:ext uri="{FF2B5EF4-FFF2-40B4-BE49-F238E27FC236}">
                <a16:creationId xmlns="" xmlns:a16="http://schemas.microsoft.com/office/drawing/2014/main" id="{26B50D99-AA63-011D-D9BF-7105CF949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2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diagram of a company&#10;&#10;Description automatically generated">
            <a:extLst>
              <a:ext uri="{FF2B5EF4-FFF2-40B4-BE49-F238E27FC236}">
                <a16:creationId xmlns="" xmlns:a16="http://schemas.microsoft.com/office/drawing/2014/main" id="{D5979E2D-5250-03D7-BE6F-706B0CA00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2E428D51-0226-8B52-4326-A1C63B75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40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logo on a pink background&#10;&#10;Description automatically generated">
            <a:extLst>
              <a:ext uri="{FF2B5EF4-FFF2-40B4-BE49-F238E27FC236}">
                <a16:creationId xmlns="" xmlns:a16="http://schemas.microsoft.com/office/drawing/2014/main" id="{78D3F4F5-7D25-7140-9CD0-B64909D47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7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diagram of a business&#10;&#10;Description automatically generated">
            <a:extLst>
              <a:ext uri="{FF2B5EF4-FFF2-40B4-BE49-F238E27FC236}">
                <a16:creationId xmlns="" xmlns:a16="http://schemas.microsoft.com/office/drawing/2014/main" id="{ACF47FF7-FA32-7179-BEAD-53EC79923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diagram of swot analysis&#10;&#10;Description automatically generated">
            <a:extLst>
              <a:ext uri="{FF2B5EF4-FFF2-40B4-BE49-F238E27FC236}">
                <a16:creationId xmlns="" xmlns:a16="http://schemas.microsoft.com/office/drawing/2014/main" id="{5B2AE585-573A-3BDE-EE2E-D85960C0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599F426-494F-00D8-078B-163B6EF27408}"/>
              </a:ext>
            </a:extLst>
          </p:cNvPr>
          <p:cNvSpPr txBox="1"/>
          <p:nvPr/>
        </p:nvSpPr>
        <p:spPr>
          <a:xfrm>
            <a:off x="-87861" y="4173427"/>
            <a:ext cx="33326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  <a:hlinkClick r:id="rId3"/>
              </a:rPr>
              <a:t>https://www.behbudcrafts.com/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8771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16</Words>
  <Application>Microsoft Office PowerPoint</Application>
  <PresentationFormat>Widescreen</PresentationFormat>
  <Paragraphs>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Javeria Azfar</cp:lastModifiedBy>
  <cp:revision>238</cp:revision>
  <dcterms:created xsi:type="dcterms:W3CDTF">2023-07-31T18:02:18Z</dcterms:created>
  <dcterms:modified xsi:type="dcterms:W3CDTF">2023-08-04T07:19:29Z</dcterms:modified>
</cp:coreProperties>
</file>